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517" r:id="rId2"/>
    <p:sldId id="518" r:id="rId3"/>
    <p:sldId id="519" r:id="rId4"/>
    <p:sldId id="520" r:id="rId5"/>
    <p:sldId id="521" r:id="rId6"/>
    <p:sldId id="522" r:id="rId7"/>
    <p:sldId id="605" r:id="rId8"/>
    <p:sldId id="524" r:id="rId9"/>
    <p:sldId id="52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60"/>
    <p:restoredTop sz="95946"/>
  </p:normalViewPr>
  <p:slideViewPr>
    <p:cSldViewPr snapToGrid="0" snapToObjects="1">
      <p:cViewPr varScale="1">
        <p:scale>
          <a:sx n="115" d="100"/>
          <a:sy n="115" d="100"/>
        </p:scale>
        <p:origin x="6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2.png>
</file>

<file path=ppt/media/image13.png>
</file>

<file path=ppt/media/image2.jp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3F67F-165B-5143-B763-BED6E8723671}" type="datetimeFigureOut">
              <a:rPr lang="en-US" smtClean="0"/>
              <a:t>4/7/25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3F7544-70F3-B543-8D21-CD6CBCDDE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110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E6F94-8A99-E744-975A-9A74DE6AD4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6164E4-BAE9-C442-94DE-4F5E9B733F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E18FE-95FF-914E-8693-EF53B530E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F7C1D-D5FA-B744-B3FC-881F4A88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BB547-E4FF-A046-8740-FA8C11CA4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793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E132-F224-0C43-B138-61F7AB722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CDBD8C-374B-FA46-8FC6-E9B760615F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BDEF0-94AF-BF4A-A18E-E59A50E4D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38E68E-F1B3-FD46-B451-C8DBFFF23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BFB3E-A0C1-C547-A5E9-5544C1C28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97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6967E3-1B77-C64A-B02C-5998CC4FCB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1CD876-029E-6C43-9BE0-05C4B1A9C5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7916C-BC0B-7340-B092-F31696DA7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DB001-19FB-E94E-B4A4-D62C437F0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3E79E-8E3F-4C41-A37F-C94699A7A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39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EEB1D-1758-3145-9573-895D287BD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BFDA0-7CAE-544E-A729-31E3D51E4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C5FF0-F70C-254C-9E01-7FD6443CC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C75F9-A851-A146-B873-F2674A5D2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68BC5-A8E3-7848-BD35-A4FA449A4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00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25125-44EA-6D46-8CDF-491FE30EA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B004C-2F0C-8B4E-9E4E-B02474A19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71695-C515-FD43-BF2E-CBFDEE64E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FED91-9F41-5F48-8459-86BDD27D7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D6F8B-8CF2-F046-A76D-355E5502D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244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CDCF8-83CE-3848-8D08-4A643AA51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EC7A7-03AD-C74D-BCE6-082F3C4FED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D13791-F617-C64F-BB5E-70B8D2C6A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9AE28-19DB-0049-8363-E5690486C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16F0C-106D-D149-82A3-0BC83E84F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C59AC5-6D80-EC42-B2A3-6F6062F00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10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4FD97-F34A-C545-8B66-B1C2D4FBD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20BA1-2543-B244-B376-295A121085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F942F0-6429-0A40-920F-8AD9E72BC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8A9E9B-0B5E-AD43-992E-B97E781A83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3CAC3D-8500-D241-9858-F24B11B99E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ABB425-09DC-124E-8466-00B2DF8AB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62E515-70AA-5949-8FD2-CE107151C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44FE77-0AB8-B84D-A5E8-A98EA5860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92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9AD80-7AAD-0F4F-A7E6-A8C91704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BA5A66-14D4-DC4B-B610-99A70C475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1E981-9F5C-374A-A67F-782C27C7E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EB988F-3FB3-184F-B3DF-9958D5431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931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94B06B-AFD9-264B-A2D8-DD391050F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284290-9E3F-A148-ADFC-E4A081E2B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348541-58FD-0842-9C36-176DCDD9C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760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8DE66-62E0-BB40-9900-57AB91D34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2E54F4-7A68-7842-8B48-53C2058B2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549230-2BAA-824E-8C56-B3DEB94694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79957C-2A69-594F-BDEA-ECBA97C91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9FCBB-99A1-7A4D-850C-731EDD928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80922-91F8-FB46-BA3B-470C2EFBB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436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B66F3-FBB0-E44C-8DB1-923726B92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5087FF-3128-C249-9D4C-D33A6F0611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462AB-2D82-AF4A-8D90-4B70D9E25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2ED0F-FBF2-B34E-B782-38FA51ABC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0E3D9-3215-DB4C-A12D-921E44B85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FEF7F-0F1C-1043-8CC2-69E717C93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05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05512C-93D4-A049-976C-2781DACFB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DEDC22-B114-5945-937C-9A873425F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424-A3F5-2449-B935-A2EDAFDA1E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D4BBC-1586-2242-BF3D-B3AAC3F335FD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2026F-AACB-7041-8811-9C3DFE80EB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4D76B-BB7D-5D4D-8D8D-60D2EB3897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B3C33B-72F6-3B4E-9832-9FB4506559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282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F7130-702F-1EA5-E5EB-E5D96F8B1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0E2DE-AB29-5733-9483-4D69E7B25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Temperature </a:t>
            </a:r>
            <a:r>
              <a:rPr lang="en-US" dirty="0" err="1"/>
              <a:t>AutoLab</a:t>
            </a:r>
            <a:r>
              <a:rPr lang="en-US" dirty="0"/>
              <a:t> 2000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9B4CD9-0884-2E2F-B769-F18AAAA38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621" y="1793433"/>
            <a:ext cx="5715000" cy="4521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CD0430-3568-096C-0E5D-C16B31209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739081" y="2116291"/>
            <a:ext cx="5167312" cy="387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713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D54CA-B30B-F485-EFC5-949A80FAD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FORGE Sample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117689-116D-9BA8-4098-361DF1457F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397" t="16103" r="37131" b="14113"/>
          <a:stretch/>
        </p:blipFill>
        <p:spPr>
          <a:xfrm rot="10800000">
            <a:off x="3570692" y="1992171"/>
            <a:ext cx="1746913" cy="358936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BFC486F-0ED6-EB13-DCA5-2A4297D6DA1F}"/>
              </a:ext>
            </a:extLst>
          </p:cNvPr>
          <p:cNvCxnSpPr/>
          <p:nvPr/>
        </p:nvCxnSpPr>
        <p:spPr>
          <a:xfrm>
            <a:off x="4444149" y="1218573"/>
            <a:ext cx="0" cy="6627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4C16C49-3207-0FA7-EC4D-65092971EB55}"/>
              </a:ext>
            </a:extLst>
          </p:cNvPr>
          <p:cNvCxnSpPr>
            <a:cxnSpLocks/>
          </p:cNvCxnSpPr>
          <p:nvPr/>
        </p:nvCxnSpPr>
        <p:spPr>
          <a:xfrm flipV="1">
            <a:off x="4444149" y="5745305"/>
            <a:ext cx="0" cy="798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8B29827-7EA7-2449-4F73-5620AC4E01F0}"/>
              </a:ext>
            </a:extLst>
          </p:cNvPr>
          <p:cNvCxnSpPr>
            <a:cxnSpLocks/>
          </p:cNvCxnSpPr>
          <p:nvPr/>
        </p:nvCxnSpPr>
        <p:spPr>
          <a:xfrm flipH="1">
            <a:off x="5413141" y="3631726"/>
            <a:ext cx="11327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F8F7BD7-A57F-918D-D708-DF8DBB51C886}"/>
              </a:ext>
            </a:extLst>
          </p:cNvPr>
          <p:cNvCxnSpPr>
            <a:cxnSpLocks/>
          </p:cNvCxnSpPr>
          <p:nvPr/>
        </p:nvCxnSpPr>
        <p:spPr>
          <a:xfrm>
            <a:off x="2137681" y="3471365"/>
            <a:ext cx="12419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878BC8C-563C-4547-7B6C-C8F42E8485A3}"/>
              </a:ext>
            </a:extLst>
          </p:cNvPr>
          <p:cNvSpPr txBox="1"/>
          <p:nvPr/>
        </p:nvSpPr>
        <p:spPr>
          <a:xfrm>
            <a:off x="457200" y="1854461"/>
            <a:ext cx="2729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Cp = 10-70 </a:t>
            </a:r>
            <a:r>
              <a:rPr lang="en-US" dirty="0" err="1"/>
              <a:t>Mpa</a:t>
            </a:r>
            <a:endParaRPr lang="en-US" dirty="0"/>
          </a:p>
          <a:p>
            <a:r>
              <a:rPr lang="en-US" dirty="0"/>
              <a:t>Smax/</a:t>
            </a:r>
            <a:r>
              <a:rPr lang="en-US" dirty="0" err="1"/>
              <a:t>Smin</a:t>
            </a:r>
            <a:r>
              <a:rPr lang="en-US" dirty="0"/>
              <a:t> = 1-2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E279DF2-AE34-34C7-FA4C-3DEA07410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573" y="1732049"/>
            <a:ext cx="4607112" cy="458474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5DB1A28-3509-D15E-CD9C-69A4E73A6C7E}"/>
              </a:ext>
            </a:extLst>
          </p:cNvPr>
          <p:cNvSpPr/>
          <p:nvPr/>
        </p:nvSpPr>
        <p:spPr>
          <a:xfrm>
            <a:off x="9870141" y="5581533"/>
            <a:ext cx="295835" cy="1637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833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EEAC3-E35E-ACDB-B980-F1EF767C4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Ultrasonic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0EA625-1846-02C5-EE68-D20FBC7CE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1529" y="-363071"/>
            <a:ext cx="7031130" cy="90991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7514B1-FDD4-D804-E712-D66D2F080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1365" y="-260836"/>
            <a:ext cx="6873129" cy="889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227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C5C5D-88CB-7EB2-869B-FDC1D76FA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Velocities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AF13A5-6618-B5B2-4708-EC5E888D8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671" y="-1169895"/>
            <a:ext cx="7728188" cy="1000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027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38814-8045-DA0E-73E6-EDFCD3895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Anisotropy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C5AFF5-0290-68A2-DE9E-BCCB3FFBD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893" y="-174811"/>
            <a:ext cx="6370035" cy="824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23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22972-4988-8A75-0BEB-0F4712F6BF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16FD3-D727-FC9F-2EB4-BBC049007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Anisotropy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8B5CC5-D1FE-6513-7DC6-E2C78650D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083" y="365125"/>
            <a:ext cx="5299364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0800BC5-DEBF-1A66-ED99-3C4CD5FB7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330" y="497541"/>
            <a:ext cx="5299364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652BEFC-D4AA-A4F6-F3E6-C9EEB77F2100}"/>
              </a:ext>
            </a:extLst>
          </p:cNvPr>
          <p:cNvSpPr txBox="1"/>
          <p:nvPr/>
        </p:nvSpPr>
        <p:spPr>
          <a:xfrm>
            <a:off x="3106271" y="2312894"/>
            <a:ext cx="1909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Axial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62C3B4-4E46-8508-2639-594BB0DB95BB}"/>
              </a:ext>
            </a:extLst>
          </p:cNvPr>
          <p:cNvSpPr txBox="1"/>
          <p:nvPr/>
        </p:nvSpPr>
        <p:spPr>
          <a:xfrm>
            <a:off x="8342270" y="2480520"/>
            <a:ext cx="1909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Radial</a:t>
            </a:r>
          </a:p>
        </p:txBody>
      </p:sp>
    </p:spTree>
    <p:extLst>
      <p:ext uri="{BB962C8B-B14F-4D97-AF65-F5344CB8AC3E}">
        <p14:creationId xmlns:p14="http://schemas.microsoft.com/office/powerpoint/2010/main" val="4169620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A7B8C-B85F-D88D-9538-5BC4592D4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9C91FD-51AE-22E3-23BA-C6349C95B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647" y="-753036"/>
            <a:ext cx="6988600" cy="9044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90610D-5F96-E112-A70F-6D342D5A4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Anisotropy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9CBDC9-4AE4-8BB9-A688-3E12E71FB73A}"/>
              </a:ext>
            </a:extLst>
          </p:cNvPr>
          <p:cNvSpPr txBox="1"/>
          <p:nvPr/>
        </p:nvSpPr>
        <p:spPr>
          <a:xfrm>
            <a:off x="5876366" y="1321356"/>
            <a:ext cx="1909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Axial vs Radial</a:t>
            </a:r>
          </a:p>
        </p:txBody>
      </p:sp>
    </p:spTree>
    <p:extLst>
      <p:ext uri="{BB962C8B-B14F-4D97-AF65-F5344CB8AC3E}">
        <p14:creationId xmlns:p14="http://schemas.microsoft.com/office/powerpoint/2010/main" val="3369672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FA6D17-1685-A2D8-E3E7-66A30D5BD3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64D55-6DA4-EC53-B659-36CC6F0FB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Thompson Parameters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BE9A12-F119-0DE7-F208-4EA8BAD8E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153" y="1871382"/>
            <a:ext cx="5473152" cy="17862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725E45-AF1C-BEC7-B52B-48398E7F2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2153" y="4052420"/>
            <a:ext cx="3554061" cy="244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742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9EFDB-77FF-84EC-C598-4E45FE1A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Thompson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5BEE79-9C32-F29F-23CC-44022A885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107" y="-632012"/>
            <a:ext cx="6867576" cy="8887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22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12756</TotalTime>
  <Words>30</Words>
  <Application>Microsoft Macintosh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High Temperature AutoLab 2000</vt:lpstr>
      <vt:lpstr>FORGE Sample</vt:lpstr>
      <vt:lpstr>Ultrasonic Data</vt:lpstr>
      <vt:lpstr>Velocities</vt:lpstr>
      <vt:lpstr>Anisotropy</vt:lpstr>
      <vt:lpstr>Anisotropy</vt:lpstr>
      <vt:lpstr>Anisotropy</vt:lpstr>
      <vt:lpstr>Thompson Parameters</vt:lpstr>
      <vt:lpstr>Thompson Parameters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Patua Rock Mechanics</dc:title>
  <dc:creator>Microsoft Office User</dc:creator>
  <cp:lastModifiedBy>Harry Lisabeth</cp:lastModifiedBy>
  <cp:revision>14</cp:revision>
  <dcterms:created xsi:type="dcterms:W3CDTF">2023-08-22T18:56:29Z</dcterms:created>
  <dcterms:modified xsi:type="dcterms:W3CDTF">2025-04-07T23:25:30Z</dcterms:modified>
</cp:coreProperties>
</file>

<file path=docProps/thumbnail.jpeg>
</file>